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6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Bebas Neue"/>
      <p:regular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0" Type="http://schemas.openxmlformats.org/officeDocument/2006/relationships/font" Target="fonts/BebasNeue-regular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27c6e52ceb6_1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27c6e52ceb6_1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7c6e52ceb6_1_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7c6e52ceb6_1_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7c6e52ceb6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27c6e52ceb6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7c6e52ceb6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7c6e52ceb6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27c6e52ceb6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27c6e52ceb6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7c6e52ceb6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27c6e52ceb6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27c6e52ceb6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27c6e52ceb6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7c6e52ceb6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27c6e52ceb6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7c6e52ceb6_1_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7c6e52ceb6_1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27c6e52ceb6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27c6e52ceb6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7d36a50f78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7d36a50f78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7d330f4ad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7d330f4ad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7c6e52ceb6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7c6e52ceb6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7c6e52ceb6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7c6e52ceb6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7d330f4adb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7d330f4adb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27c6e52ceb6_1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27c6e52ceb6_1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7c6e52ceb6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27c6e52ceb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7c6e52ceb6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7c6e52ceb6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7c6e52ceb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27c6e52ceb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7c6e52ceb6_1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7c6e52ceb6_1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7c6e52ceb6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7c6e52ceb6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7c6e52ceb6_1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7c6e52ceb6_1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7c6e52ceb6_1_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7c6e52ceb6_1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5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2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Relationship Id="rId3" Type="http://schemas.openxmlformats.org/officeDocument/2006/relationships/image" Target="../media/image56.png"/><Relationship Id="rId4" Type="http://schemas.openxmlformats.org/officeDocument/2006/relationships/image" Target="../media/image45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7.png"/><Relationship Id="rId3" Type="http://schemas.openxmlformats.org/officeDocument/2006/relationships/image" Target="../media/image18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">
  <p:cSld name="Custom Layout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circle with white text and trees in the background&#10;&#10;Description automatically generated" id="17" name="Google Shape;17;p2"/>
          <p:cNvPicPr preferRelativeResize="0"/>
          <p:nvPr/>
        </p:nvPicPr>
        <p:blipFill rotWithShape="1">
          <a:blip r:embed="rId2">
            <a:alphaModFix/>
          </a:blip>
          <a:srcRect b="10542" l="12904" r="12905" t="10543"/>
          <a:stretch/>
        </p:blipFill>
        <p:spPr>
          <a:xfrm>
            <a:off x="-1" y="-1"/>
            <a:ext cx="9144002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andscape with trees&#10;&#10;Description automatically generated" id="19" name="Google Shape;19;p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ctrTitle"/>
          </p:nvPr>
        </p:nvSpPr>
        <p:spPr>
          <a:xfrm>
            <a:off x="610437" y="1794247"/>
            <a:ext cx="7923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Bebas Neue"/>
              <a:buNone/>
              <a:defRPr sz="4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subTitle"/>
          </p:nvPr>
        </p:nvSpPr>
        <p:spPr>
          <a:xfrm>
            <a:off x="610437" y="2713861"/>
            <a:ext cx="7923000" cy="9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pic>
        <p:nvPicPr>
          <p:cNvPr descr="A blue circle with white text and numbers&#10;&#10;Description automatically generated" id="22" name="Google Shape;22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5948" y="147689"/>
            <a:ext cx="2532198" cy="179015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number and a checkered pattern&#10;&#10;Description automatically generated" id="23" name="Google Shape;23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58001" y="4317327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white logo&#10;&#10;Description automatically generated" id="24" name="Google Shape;24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42059" y="4318574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25" name="Google Shape;25;p3"/>
          <p:cNvPicPr preferRelativeResize="0"/>
          <p:nvPr/>
        </p:nvPicPr>
        <p:blipFill rotWithShape="1">
          <a:blip r:embed="rId6">
            <a:alphaModFix/>
          </a:blip>
          <a:srcRect b="22493" l="20899" r="21117" t="20753"/>
          <a:stretch/>
        </p:blipFill>
        <p:spPr>
          <a:xfrm>
            <a:off x="7190708" y="4549044"/>
            <a:ext cx="1475595" cy="437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Slide">
  <p:cSld name="1_Title Slid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trees&#10;&#10;Description automatically generated" id="27" name="Google Shape;27;p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type="ctrTitle"/>
          </p:nvPr>
        </p:nvSpPr>
        <p:spPr>
          <a:xfrm>
            <a:off x="663190" y="700875"/>
            <a:ext cx="79230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Bebas Neue"/>
              <a:buNone/>
              <a:defRPr sz="4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29" name="Google Shape;29;p4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_Title Slide">
  <p:cSld name="2_Title Slide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andscape with trees&#10;&#10;Description automatically generated" id="31" name="Google Shape;31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"/>
          <p:cNvSpPr/>
          <p:nvPr/>
        </p:nvSpPr>
        <p:spPr>
          <a:xfrm>
            <a:off x="-1" y="3391318"/>
            <a:ext cx="9144000" cy="1752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black background with trees&#10;&#10;Description automatically generated" id="33" name="Google Shape;33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circle with white text and numbers&#10;&#10;Description automatically generated" id="34" name="Google Shape;34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5948" y="147689"/>
            <a:ext cx="2532198" cy="179015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5"/>
          <p:cNvSpPr txBox="1"/>
          <p:nvPr>
            <p:ph idx="1" type="subTitle"/>
          </p:nvPr>
        </p:nvSpPr>
        <p:spPr>
          <a:xfrm>
            <a:off x="610437" y="2713861"/>
            <a:ext cx="7923000" cy="194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/>
        </p:txBody>
      </p:sp>
      <p:sp>
        <p:nvSpPr>
          <p:cNvPr id="36" name="Google Shape;36;p5"/>
          <p:cNvSpPr txBox="1"/>
          <p:nvPr>
            <p:ph type="ctrTitle"/>
          </p:nvPr>
        </p:nvSpPr>
        <p:spPr>
          <a:xfrm>
            <a:off x="610437" y="1794247"/>
            <a:ext cx="7923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500"/>
              <a:buFont typeface="Bebas Neue"/>
              <a:buNone/>
              <a:defRPr sz="4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/>
          <p:nvPr>
            <p:ph type="title"/>
          </p:nvPr>
        </p:nvSpPr>
        <p:spPr>
          <a:xfrm>
            <a:off x="623888" y="1657978"/>
            <a:ext cx="7886700" cy="9138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Bebas Neue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" type="body"/>
          </p:nvPr>
        </p:nvSpPr>
        <p:spPr>
          <a:xfrm>
            <a:off x="623888" y="2614599"/>
            <a:ext cx="3769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500"/>
              <a:buNone/>
              <a:defRPr sz="1500">
                <a:solidFill>
                  <a:srgbClr val="888D97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400"/>
              <a:buNone/>
              <a:defRPr sz="1400">
                <a:solidFill>
                  <a:srgbClr val="888D97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9pPr>
          </a:lstStyle>
          <a:p/>
        </p:txBody>
      </p:sp>
      <p:sp>
        <p:nvSpPr>
          <p:cNvPr id="40" name="Google Shape;40;p6"/>
          <p:cNvSpPr txBox="1"/>
          <p:nvPr>
            <p:ph idx="11" type="ftr"/>
          </p:nvPr>
        </p:nvSpPr>
        <p:spPr>
          <a:xfrm>
            <a:off x="3539442" y="4559441"/>
            <a:ext cx="3953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1" name="Google Shape;41;p6"/>
          <p:cNvSpPr txBox="1"/>
          <p:nvPr>
            <p:ph idx="12" type="sldNum"/>
          </p:nvPr>
        </p:nvSpPr>
        <p:spPr>
          <a:xfrm>
            <a:off x="7807569" y="4559441"/>
            <a:ext cx="707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sp>
        <p:nvSpPr>
          <p:cNvPr id="42" name="Google Shape;42;p6"/>
          <p:cNvSpPr txBox="1"/>
          <p:nvPr>
            <p:ph idx="2" type="body"/>
          </p:nvPr>
        </p:nvSpPr>
        <p:spPr>
          <a:xfrm>
            <a:off x="4740832" y="2614599"/>
            <a:ext cx="3769800" cy="1125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1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500"/>
              <a:buNone/>
              <a:defRPr sz="1500">
                <a:solidFill>
                  <a:srgbClr val="888D97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400"/>
              <a:buNone/>
              <a:defRPr sz="1400">
                <a:solidFill>
                  <a:srgbClr val="888D97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D97"/>
              </a:buClr>
              <a:buSzPts val="1200"/>
              <a:buNone/>
              <a:defRPr sz="1200">
                <a:solidFill>
                  <a:srgbClr val="888D97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>
  <p:cSld name="1_Custom Layou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background with trees&#10;&#10;Description automatically generated" id="44" name="Google Shape;44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qr code on a black background&#10;&#10;Description automatically generated" id="45" name="Google Shape;45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62348" y="1626488"/>
            <a:ext cx="8019303" cy="1890525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/>
          <p:nvPr>
            <p:ph type="ctrTitle"/>
          </p:nvPr>
        </p:nvSpPr>
        <p:spPr>
          <a:xfrm>
            <a:off x="663190" y="640586"/>
            <a:ext cx="7923000" cy="11559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500"/>
              <a:buFont typeface="Bebas Neue"/>
              <a:buNone/>
              <a:defRPr sz="45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indent="-342900" lvl="1" marL="9144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indent="-323850" lvl="2" marL="137160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indent="-317500" lvl="3" marL="1828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indent="-317500" lvl="4" marL="22860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indent="-317500" lvl="5" marL="27432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indent="-317500" lvl="6" marL="32004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indent="-317500" lvl="7" marL="36576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indent="-317500" lvl="8" marL="41148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53" name="Google Shape;53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5.xml"/><Relationship Id="rId10" Type="http://schemas.openxmlformats.org/officeDocument/2006/relationships/slideLayout" Target="../slideLayouts/slideLayout4.xml"/><Relationship Id="rId13" Type="http://schemas.openxmlformats.org/officeDocument/2006/relationships/slideLayout" Target="../slideLayouts/slideLayout7.xml"/><Relationship Id="rId12" Type="http://schemas.openxmlformats.org/officeDocument/2006/relationships/slideLayout" Target="../slideLayouts/slideLayout6.xml"/><Relationship Id="rId1" Type="http://schemas.openxmlformats.org/officeDocument/2006/relationships/image" Target="../media/image27.png"/><Relationship Id="rId2" Type="http://schemas.openxmlformats.org/officeDocument/2006/relationships/image" Target="../media/image37.png"/><Relationship Id="rId3" Type="http://schemas.openxmlformats.org/officeDocument/2006/relationships/image" Target="../media/image45.png"/><Relationship Id="rId4" Type="http://schemas.openxmlformats.org/officeDocument/2006/relationships/image" Target="../media/image5.png"/><Relationship Id="rId9" Type="http://schemas.openxmlformats.org/officeDocument/2006/relationships/slideLayout" Target="../slideLayouts/slideLayout3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6" Type="http://schemas.openxmlformats.org/officeDocument/2006/relationships/image" Target="../media/image21.png"/><Relationship Id="rId7" Type="http://schemas.openxmlformats.org/officeDocument/2006/relationships/slideLayout" Target="../slideLayouts/slideLayout1.xml"/><Relationship Id="rId8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lue and white landscape with trees&#10;&#10;Description automatically generated" id="6" name="Google Shape;6;p1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0" y="0"/>
            <a:ext cx="9144002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background with trees&#10;&#10;Description automatically generated" id="7" name="Google Shape;7;p1"/>
          <p:cNvPicPr preferRelativeResize="0"/>
          <p:nvPr/>
        </p:nvPicPr>
        <p:blipFill rotWithShape="1">
          <a:blip r:embed="rId2">
            <a:alphaModFix/>
          </a:blip>
          <a:srcRect b="0" l="0" r="0" t="68352"/>
          <a:stretch/>
        </p:blipFill>
        <p:spPr>
          <a:xfrm>
            <a:off x="0" y="3515666"/>
            <a:ext cx="9144002" cy="162783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8;p1"/>
          <p:cNvSpPr txBox="1"/>
          <p:nvPr>
            <p:ph type="title"/>
          </p:nvPr>
        </p:nvSpPr>
        <p:spPr>
          <a:xfrm>
            <a:off x="628650" y="1779748"/>
            <a:ext cx="5965500" cy="567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Bebas Neue"/>
              <a:buNone/>
              <a:defRPr b="0" i="0" sz="3300" u="none" cap="none" strike="noStrike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" name="Google Shape;9;p1"/>
          <p:cNvSpPr txBox="1"/>
          <p:nvPr>
            <p:ph idx="1" type="body"/>
          </p:nvPr>
        </p:nvSpPr>
        <p:spPr>
          <a:xfrm>
            <a:off x="628650" y="2434213"/>
            <a:ext cx="7886700" cy="16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3539442" y="4559441"/>
            <a:ext cx="3953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7807569" y="4559441"/>
            <a:ext cx="707700" cy="48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da"/>
              <a:t>‹#›</a:t>
            </a:fld>
            <a:endParaRPr/>
          </a:p>
        </p:txBody>
      </p:sp>
      <p:pic>
        <p:nvPicPr>
          <p:cNvPr descr="A blue circle with white text and numbers&#10;&#10;Description automatically generated" id="12" name="Google Shape;12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712285" y="134168"/>
            <a:ext cx="2901661" cy="205134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logo with a number and a checkered pattern&#10;&#10;Description automatically generated" id="13" name="Google Shape;13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31891" y="4289804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red and white logo&#10;&#10;Description automatically generated" id="14" name="Google Shape;14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5948" y="4291050"/>
            <a:ext cx="616758" cy="7047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ack and white logo&#10;&#10;Description automatically generated" id="15" name="Google Shape;15;p1"/>
          <p:cNvPicPr preferRelativeResize="0"/>
          <p:nvPr/>
        </p:nvPicPr>
        <p:blipFill rotWithShape="1">
          <a:blip r:embed="rId6">
            <a:alphaModFix/>
          </a:blip>
          <a:srcRect b="22493" l="20899" r="21117" t="20753"/>
          <a:stretch/>
        </p:blipFill>
        <p:spPr>
          <a:xfrm>
            <a:off x="1764597" y="4521521"/>
            <a:ext cx="1475595" cy="43765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7"/>
    <p:sldLayoutId id="2147483649" r:id="rId8"/>
    <p:sldLayoutId id="2147483650" r:id="rId9"/>
    <p:sldLayoutId id="2147483651" r:id="rId10"/>
    <p:sldLayoutId id="2147483652" r:id="rId11"/>
    <p:sldLayoutId id="2147483653" r:id="rId12"/>
    <p:sldLayoutId id="2147483654" r:id="rId13"/>
    <p:sldLayoutId id="2147483655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1.jpg"/><Relationship Id="rId4" Type="http://schemas.openxmlformats.org/officeDocument/2006/relationships/image" Target="../media/image55.jpg"/><Relationship Id="rId5" Type="http://schemas.openxmlformats.org/officeDocument/2006/relationships/image" Target="../media/image29.jpg"/><Relationship Id="rId6" Type="http://schemas.openxmlformats.org/officeDocument/2006/relationships/image" Target="../media/image32.jpg"/><Relationship Id="rId7" Type="http://schemas.openxmlformats.org/officeDocument/2006/relationships/image" Target="../media/image53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jpg"/><Relationship Id="rId4" Type="http://schemas.openxmlformats.org/officeDocument/2006/relationships/image" Target="../media/image39.jpg"/><Relationship Id="rId5" Type="http://schemas.openxmlformats.org/officeDocument/2006/relationships/image" Target="../media/image3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9.png"/><Relationship Id="rId4" Type="http://schemas.openxmlformats.org/officeDocument/2006/relationships/image" Target="../media/image4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9" Type="http://schemas.openxmlformats.org/officeDocument/2006/relationships/image" Target="../media/image7.jpg"/><Relationship Id="rId5" Type="http://schemas.openxmlformats.org/officeDocument/2006/relationships/image" Target="../media/image13.jpg"/><Relationship Id="rId6" Type="http://schemas.openxmlformats.org/officeDocument/2006/relationships/image" Target="../media/image8.jpg"/><Relationship Id="rId7" Type="http://schemas.openxmlformats.org/officeDocument/2006/relationships/image" Target="../media/image12.jpg"/><Relationship Id="rId8" Type="http://schemas.openxmlformats.org/officeDocument/2006/relationships/image" Target="../media/image1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54.jpg"/><Relationship Id="rId5" Type="http://schemas.openxmlformats.org/officeDocument/2006/relationships/image" Target="../media/image40.jpg"/><Relationship Id="rId6" Type="http://schemas.openxmlformats.org/officeDocument/2006/relationships/image" Target="../media/image16.jpg"/><Relationship Id="rId7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jpg"/><Relationship Id="rId4" Type="http://schemas.openxmlformats.org/officeDocument/2006/relationships/image" Target="../media/image50.jpg"/><Relationship Id="rId5" Type="http://schemas.openxmlformats.org/officeDocument/2006/relationships/image" Target="../media/image23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jpg"/><Relationship Id="rId4" Type="http://schemas.openxmlformats.org/officeDocument/2006/relationships/image" Target="../media/image38.jpg"/><Relationship Id="rId5" Type="http://schemas.openxmlformats.org/officeDocument/2006/relationships/image" Target="../media/image25.png"/><Relationship Id="rId6" Type="http://schemas.openxmlformats.org/officeDocument/2006/relationships/image" Target="../media/image30.png"/><Relationship Id="rId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0"/>
          <p:cNvSpPr txBox="1"/>
          <p:nvPr>
            <p:ph type="ctrTitle"/>
          </p:nvPr>
        </p:nvSpPr>
        <p:spPr>
          <a:xfrm>
            <a:off x="663190" y="235886"/>
            <a:ext cx="7923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Velkommen til - find en plads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19"/>
          <p:cNvSpPr txBox="1"/>
          <p:nvPr>
            <p:ph type="ctrTitle"/>
          </p:nvPr>
        </p:nvSpPr>
        <p:spPr>
          <a:xfrm>
            <a:off x="245445" y="74250"/>
            <a:ext cx="4014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Bobslæder og badesø</a:t>
            </a:r>
            <a:endParaRPr/>
          </a:p>
        </p:txBody>
      </p:sp>
      <p:pic>
        <p:nvPicPr>
          <p:cNvPr id="140" name="Google Shape;14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9050" y="1338675"/>
            <a:ext cx="3235273" cy="372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4">
            <a:alphaModFix/>
          </a:blip>
          <a:srcRect b="16553" l="3484" r="51900" t="37054"/>
          <a:stretch/>
        </p:blipFill>
        <p:spPr>
          <a:xfrm>
            <a:off x="78348" y="1691175"/>
            <a:ext cx="2203776" cy="1527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42801" y="162892"/>
            <a:ext cx="4500851" cy="305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3700" y="2629549"/>
            <a:ext cx="2856651" cy="2142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 rotWithShape="1">
          <a:blip r:embed="rId7">
            <a:alphaModFix/>
          </a:blip>
          <a:srcRect b="19039" l="15171" r="44057" t="40977"/>
          <a:stretch/>
        </p:blipFill>
        <p:spPr>
          <a:xfrm>
            <a:off x="3241100" y="3074949"/>
            <a:ext cx="2336748" cy="152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9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0"/>
          <p:cNvSpPr txBox="1"/>
          <p:nvPr>
            <p:ph type="ctrTitle"/>
          </p:nvPr>
        </p:nvSpPr>
        <p:spPr>
          <a:xfrm>
            <a:off x="663190" y="700875"/>
            <a:ext cx="7923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Prag</a:t>
            </a:r>
            <a:endParaRPr/>
          </a:p>
        </p:txBody>
      </p:sp>
      <p:pic>
        <p:nvPicPr>
          <p:cNvPr id="151" name="Google Shape;151;p20"/>
          <p:cNvPicPr preferRelativeResize="0"/>
          <p:nvPr/>
        </p:nvPicPr>
        <p:blipFill rotWithShape="1">
          <a:blip r:embed="rId3">
            <a:alphaModFix amt="22000"/>
          </a:blip>
          <a:srcRect b="7712" l="0" r="0" t="13991"/>
          <a:stretch/>
        </p:blipFill>
        <p:spPr>
          <a:xfrm>
            <a:off x="0" y="7975"/>
            <a:ext cx="9144002" cy="512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5175" y="255150"/>
            <a:ext cx="3877249" cy="258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1700" y="2957950"/>
            <a:ext cx="2590275" cy="193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1"/>
          <p:cNvSpPr/>
          <p:nvPr/>
        </p:nvSpPr>
        <p:spPr>
          <a:xfrm>
            <a:off x="-9500" y="-5925"/>
            <a:ext cx="9144000" cy="51435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4499" y="907899"/>
            <a:ext cx="5056026" cy="379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FF8900"/>
                </a:solidFill>
              </a:rPr>
              <a:t>Senior Spot</a:t>
            </a:r>
            <a:endParaRPr>
              <a:solidFill>
                <a:srgbClr val="FF89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x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2"/>
          <p:cNvSpPr txBox="1"/>
          <p:nvPr>
            <p:ph type="title"/>
          </p:nvPr>
        </p:nvSpPr>
        <p:spPr>
          <a:xfrm>
            <a:off x="1361225" y="445025"/>
            <a:ext cx="74712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Mad</a:t>
            </a:r>
            <a:endParaRPr/>
          </a:p>
        </p:txBody>
      </p:sp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311700" y="1599775"/>
            <a:ext cx="8520600" cy="29691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Bål kun i bålfade - ikke grav i jorden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Gasflasker</a:t>
            </a:r>
            <a:r>
              <a:rPr lang="da"/>
              <a:t> skal bestilles via os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/>
          <p:nvPr>
            <p:ph type="title"/>
          </p:nvPr>
        </p:nvSpPr>
        <p:spPr>
          <a:xfrm>
            <a:off x="1309025" y="445025"/>
            <a:ext cx="75234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Transport</a:t>
            </a:r>
            <a:endParaRPr/>
          </a:p>
        </p:txBody>
      </p:sp>
      <p:sp>
        <p:nvSpPr>
          <p:cNvPr id="172" name="Google Shape;172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4"/>
          <p:cNvSpPr txBox="1"/>
          <p:nvPr>
            <p:ph type="title"/>
          </p:nvPr>
        </p:nvSpPr>
        <p:spPr>
          <a:xfrm>
            <a:off x="1335125" y="445025"/>
            <a:ext cx="74973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Godst</a:t>
            </a:r>
            <a:r>
              <a:rPr lang="da"/>
              <a:t>ransport</a:t>
            </a:r>
            <a:endParaRPr/>
          </a:p>
        </p:txBody>
      </p:sp>
      <p:sp>
        <p:nvSpPr>
          <p:cNvPr id="178" name="Google Shape;178;p24"/>
          <p:cNvSpPr txBox="1"/>
          <p:nvPr>
            <p:ph idx="1" type="body"/>
          </p:nvPr>
        </p:nvSpPr>
        <p:spPr>
          <a:xfrm>
            <a:off x="311700" y="1547550"/>
            <a:ext cx="8520600" cy="3432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1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Godstransport sker med lastbil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1 </a:t>
            </a:r>
            <a:r>
              <a:rPr lang="da"/>
              <a:t>EUR-</a:t>
            </a:r>
            <a:r>
              <a:rPr lang="da"/>
              <a:t>palle pr kreds med pallerammer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Maks højden 2,5 m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Store kredse har 2 paller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Lastbilen kører fra Danmark onsdag eller torsdag i uge 27 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Lastbilen kommer tilbage til Danmark mandag eller tirsdag i uge 29.  </a:t>
            </a:r>
            <a:endParaRPr/>
          </a:p>
        </p:txBody>
      </p:sp>
      <p:pic>
        <p:nvPicPr>
          <p:cNvPr id="179" name="Google Shape;179;p24"/>
          <p:cNvPicPr preferRelativeResize="0"/>
          <p:nvPr/>
        </p:nvPicPr>
        <p:blipFill rotWithShape="1">
          <a:blip r:embed="rId3">
            <a:alphaModFix/>
          </a:blip>
          <a:srcRect b="17704" l="5263" r="5379" t="12316"/>
          <a:stretch/>
        </p:blipFill>
        <p:spPr>
          <a:xfrm>
            <a:off x="4734825" y="1954875"/>
            <a:ext cx="2128626" cy="166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5"/>
          <p:cNvSpPr txBox="1"/>
          <p:nvPr>
            <p:ph type="title"/>
          </p:nvPr>
        </p:nvSpPr>
        <p:spPr>
          <a:xfrm>
            <a:off x="1269850" y="445025"/>
            <a:ext cx="75624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Person</a:t>
            </a:r>
            <a:r>
              <a:rPr lang="da"/>
              <a:t>transport</a:t>
            </a:r>
            <a:endParaRPr/>
          </a:p>
        </p:txBody>
      </p:sp>
      <p:sp>
        <p:nvSpPr>
          <p:cNvPr id="185" name="Google Shape;185;p25"/>
          <p:cNvSpPr txBox="1"/>
          <p:nvPr>
            <p:ph idx="1" type="body"/>
          </p:nvPr>
        </p:nvSpPr>
        <p:spPr>
          <a:xfrm>
            <a:off x="311700" y="1625875"/>
            <a:ext cx="8520600" cy="29430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Sker med bus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Opsamling flere steder i </a:t>
            </a:r>
            <a:r>
              <a:rPr lang="da"/>
              <a:t>landsdelen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Mere info, når tilmeldingen er på plads</a:t>
            </a:r>
            <a:r>
              <a:rPr lang="da"/>
              <a:t>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26"/>
          <p:cNvSpPr txBox="1"/>
          <p:nvPr>
            <p:ph type="title"/>
          </p:nvPr>
        </p:nvSpPr>
        <p:spPr>
          <a:xfrm>
            <a:off x="1256800" y="445025"/>
            <a:ext cx="7575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Rent praktisk</a:t>
            </a:r>
            <a:endParaRPr/>
          </a:p>
        </p:txBody>
      </p:sp>
      <p:sp>
        <p:nvSpPr>
          <p:cNvPr id="191" name="Google Shape;191;p26"/>
          <p:cNvSpPr txBox="1"/>
          <p:nvPr>
            <p:ph idx="1" type="body"/>
          </p:nvPr>
        </p:nvSpPr>
        <p:spPr>
          <a:xfrm>
            <a:off x="311700" y="1704225"/>
            <a:ext cx="8520600" cy="2864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Gasflasker og regulator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Bord og bænke</a:t>
            </a:r>
            <a:endParaRPr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Rafter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 txBox="1"/>
          <p:nvPr>
            <p:ph type="title"/>
          </p:nvPr>
        </p:nvSpPr>
        <p:spPr>
          <a:xfrm>
            <a:off x="1322075" y="445025"/>
            <a:ext cx="75102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Pris</a:t>
            </a:r>
            <a:endParaRPr/>
          </a:p>
        </p:txBody>
      </p:sp>
      <p:sp>
        <p:nvSpPr>
          <p:cNvPr id="197" name="Google Shape;197;p27"/>
          <p:cNvSpPr txBox="1"/>
          <p:nvPr>
            <p:ph idx="1" type="body"/>
          </p:nvPr>
        </p:nvSpPr>
        <p:spPr>
          <a:xfrm>
            <a:off x="311700" y="1168975"/>
            <a:ext cx="8520600" cy="110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da"/>
              <a:t>3950 kr.</a:t>
            </a:r>
            <a:endParaRPr b="1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Typer: Deltager, Leder, Tante, Lederbarn</a:t>
            </a:r>
            <a:r>
              <a:rPr lang="da" sz="1000"/>
              <a:t>(2013 eller yngre)</a:t>
            </a:r>
            <a:endParaRPr sz="1000"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500 kr upfront - resten via kredsen</a:t>
            </a:r>
            <a:endParaRPr/>
          </a:p>
        </p:txBody>
      </p:sp>
      <p:sp>
        <p:nvSpPr>
          <p:cNvPr id="198" name="Google Shape;198;p27"/>
          <p:cNvSpPr txBox="1"/>
          <p:nvPr>
            <p:ph idx="1" type="body"/>
          </p:nvPr>
        </p:nvSpPr>
        <p:spPr>
          <a:xfrm>
            <a:off x="424950" y="2571750"/>
            <a:ext cx="4004100" cy="110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da"/>
              <a:t>Hvad er med:</a:t>
            </a:r>
            <a:endParaRPr b="1"/>
          </a:p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Transport, Forplejning, Lejrplads og Aktivitetsdage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-"/>
            </a:pPr>
            <a:r>
              <a:rPr lang="da"/>
              <a:t>Bord og bænke </a:t>
            </a:r>
            <a:endParaRPr/>
          </a:p>
        </p:txBody>
      </p:sp>
      <p:sp>
        <p:nvSpPr>
          <p:cNvPr id="199" name="Google Shape;199;p27"/>
          <p:cNvSpPr txBox="1"/>
          <p:nvPr>
            <p:ph idx="1" type="body"/>
          </p:nvPr>
        </p:nvSpPr>
        <p:spPr>
          <a:xfrm>
            <a:off x="4828200" y="2571750"/>
            <a:ext cx="4004100" cy="11097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77500" lnSpcReduction="20000"/>
          </a:bodyPr>
          <a:lstStyle/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da"/>
              <a:t>Hvad er IKKE med:</a:t>
            </a:r>
            <a:endParaRPr b="1"/>
          </a:p>
          <a:p>
            <a:pPr indent="-331946" lvl="0" marL="457200" rtl="0" algn="l">
              <a:spcBef>
                <a:spcPts val="80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Aftensmad i Prag</a:t>
            </a:r>
            <a:endParaRPr/>
          </a:p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Eventuelle seværdigheder i Prag</a:t>
            </a:r>
            <a:endParaRPr/>
          </a:p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T-shirt (valgfri ved tilmelding)</a:t>
            </a:r>
            <a:endParaRPr/>
          </a:p>
          <a:p>
            <a:pPr indent="-331946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-"/>
            </a:pPr>
            <a:r>
              <a:rPr lang="da"/>
              <a:t>Gas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8"/>
          <p:cNvSpPr txBox="1"/>
          <p:nvPr>
            <p:ph type="ctrTitle"/>
          </p:nvPr>
        </p:nvSpPr>
        <p:spPr>
          <a:xfrm>
            <a:off x="663200" y="61200"/>
            <a:ext cx="7923000" cy="5856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Diagram - hvad får Væbner Vera ud af turen</a:t>
            </a:r>
            <a:endParaRPr/>
          </a:p>
        </p:txBody>
      </p:sp>
      <p:pic>
        <p:nvPicPr>
          <p:cNvPr id="205" name="Google Shape;20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6263" y="646800"/>
            <a:ext cx="6911464" cy="449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1"/>
          <p:cNvSpPr txBox="1"/>
          <p:nvPr>
            <p:ph idx="4294967295" type="ctrTitle"/>
          </p:nvPr>
        </p:nvSpPr>
        <p:spPr>
          <a:xfrm>
            <a:off x="610500" y="3"/>
            <a:ext cx="7923000" cy="8556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Kredse til stede?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9"/>
          <p:cNvSpPr txBox="1"/>
          <p:nvPr>
            <p:ph type="ctrTitle"/>
          </p:nvPr>
        </p:nvSpPr>
        <p:spPr>
          <a:xfrm>
            <a:off x="741515" y="152575"/>
            <a:ext cx="7923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Kalender:</a:t>
            </a:r>
            <a:endParaRPr/>
          </a:p>
        </p:txBody>
      </p:sp>
      <p:pic>
        <p:nvPicPr>
          <p:cNvPr id="211" name="Google Shape;21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94" y="65300"/>
            <a:ext cx="1599699" cy="176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8878" y="1221200"/>
            <a:ext cx="5546249" cy="37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0"/>
          <p:cNvSpPr txBox="1"/>
          <p:nvPr>
            <p:ph type="title"/>
          </p:nvPr>
        </p:nvSpPr>
        <p:spPr>
          <a:xfrm>
            <a:off x="1204575" y="445025"/>
            <a:ext cx="76278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Vil du hjælpe…?</a:t>
            </a:r>
            <a:endParaRPr/>
          </a:p>
        </p:txBody>
      </p:sp>
      <p:sp>
        <p:nvSpPr>
          <p:cNvPr id="218" name="Google Shape;218;p30"/>
          <p:cNvSpPr txBox="1"/>
          <p:nvPr>
            <p:ph idx="1" type="body"/>
          </p:nvPr>
        </p:nvSpPr>
        <p:spPr>
          <a:xfrm>
            <a:off x="311700" y="1638950"/>
            <a:ext cx="8520600" cy="1984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-361950" lvl="0" marL="457200" rtl="0" algn="l">
              <a:spcBef>
                <a:spcPts val="800"/>
              </a:spcBef>
              <a:spcAft>
                <a:spcPts val="0"/>
              </a:spcAft>
              <a:buSzPts val="2100"/>
              <a:buChar char="•"/>
            </a:pPr>
            <a:r>
              <a:rPr lang="da"/>
              <a:t>Sygeplejerske</a:t>
            </a:r>
            <a:r>
              <a:rPr lang="da"/>
              <a:t>/læge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da"/>
              <a:t>Fragtcentral - plads til godstransporten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da"/>
              <a:t>Fotograf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da"/>
              <a:t>Underholdning </a:t>
            </a:r>
            <a:endParaRPr/>
          </a:p>
          <a:p>
            <a:pPr indent="-361950" lvl="0" marL="457200" rtl="0" algn="l"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da"/>
              <a:t>Musik - band 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1"/>
          <p:cNvSpPr txBox="1"/>
          <p:nvPr>
            <p:ph type="ctrTitle"/>
          </p:nvPr>
        </p:nvSpPr>
        <p:spPr>
          <a:xfrm>
            <a:off x="610490" y="61200"/>
            <a:ext cx="7923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Hjemmeside</a:t>
            </a:r>
            <a:endParaRPr/>
          </a:p>
        </p:txBody>
      </p:sp>
      <p:pic>
        <p:nvPicPr>
          <p:cNvPr id="224" name="Google Shape;224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49375" y="1909000"/>
            <a:ext cx="5045231" cy="2981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p31"/>
          <p:cNvSpPr txBox="1"/>
          <p:nvPr/>
        </p:nvSpPr>
        <p:spPr>
          <a:xfrm>
            <a:off x="2049375" y="1217100"/>
            <a:ext cx="5045100" cy="5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 sz="25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https://fdflandsdel2.mynotice.io/</a:t>
            </a:r>
            <a:endParaRPr sz="25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2"/>
          <p:cNvSpPr txBox="1"/>
          <p:nvPr>
            <p:ph type="ctrTitle"/>
          </p:nvPr>
        </p:nvSpPr>
        <p:spPr>
          <a:xfrm>
            <a:off x="663190" y="270075"/>
            <a:ext cx="79230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Er der flere spørgsmål?</a:t>
            </a:r>
            <a:endParaRPr/>
          </a:p>
        </p:txBody>
      </p:sp>
      <p:sp>
        <p:nvSpPr>
          <p:cNvPr id="231" name="Google Shape;231;p32"/>
          <p:cNvSpPr txBox="1"/>
          <p:nvPr>
            <p:ph idx="1" type="subTitle"/>
          </p:nvPr>
        </p:nvSpPr>
        <p:spPr>
          <a:xfrm>
            <a:off x="663195" y="2029325"/>
            <a:ext cx="39087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Hjemmeside:</a:t>
            </a:r>
            <a:endParaRPr/>
          </a:p>
        </p:txBody>
      </p:sp>
      <p:sp>
        <p:nvSpPr>
          <p:cNvPr id="232" name="Google Shape;232;p32"/>
          <p:cNvSpPr txBox="1"/>
          <p:nvPr>
            <p:ph idx="1" type="subTitle"/>
          </p:nvPr>
        </p:nvSpPr>
        <p:spPr>
          <a:xfrm>
            <a:off x="4571895" y="2029325"/>
            <a:ext cx="39087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rPr lang="da"/>
              <a:t>Tilmeld kreds og holdleder:</a:t>
            </a:r>
            <a:endParaRPr/>
          </a:p>
        </p:txBody>
      </p:sp>
      <p:pic>
        <p:nvPicPr>
          <p:cNvPr id="233" name="Google Shape;233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1175" y="2407125"/>
            <a:ext cx="2952750" cy="200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49875" y="2407125"/>
            <a:ext cx="2952750" cy="2000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3"/>
          <p:cNvSpPr txBox="1"/>
          <p:nvPr>
            <p:ph type="ctrTitle"/>
          </p:nvPr>
        </p:nvSpPr>
        <p:spPr>
          <a:xfrm>
            <a:off x="610437" y="1794247"/>
            <a:ext cx="7923000" cy="8313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Tak for i aften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2"/>
          <p:cNvSpPr txBox="1"/>
          <p:nvPr>
            <p:ph type="title"/>
          </p:nvPr>
        </p:nvSpPr>
        <p:spPr>
          <a:xfrm>
            <a:off x="194225" y="1698275"/>
            <a:ext cx="8520600" cy="572700"/>
          </a:xfrm>
          <a:prstGeom prst="rect">
            <a:avLst/>
          </a:prstGeom>
        </p:spPr>
        <p:txBody>
          <a:bodyPr anchorCtr="0" anchor="ctr" bIns="34275" lIns="68575" spcFirstLastPara="1" rIns="68575" wrap="square" tIns="3427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Det vi gennemgår i aften</a:t>
            </a:r>
            <a:endParaRPr/>
          </a:p>
        </p:txBody>
      </p:sp>
      <p:sp>
        <p:nvSpPr>
          <p:cNvPr id="69" name="Google Shape;69;p12"/>
          <p:cNvSpPr txBox="1"/>
          <p:nvPr>
            <p:ph idx="1" type="body"/>
          </p:nvPr>
        </p:nvSpPr>
        <p:spPr>
          <a:xfrm>
            <a:off x="272525" y="2270975"/>
            <a:ext cx="4299600" cy="1300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a" sz="2100">
                <a:solidFill>
                  <a:schemeClr val="dk1"/>
                </a:solidFill>
              </a:rPr>
              <a:t>Hvem er i udvalget</a:t>
            </a:r>
            <a:endParaRPr sz="2100">
              <a:solidFill>
                <a:schemeClr val="dk1"/>
              </a:solidFill>
            </a:endParaRPr>
          </a:p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a" sz="2100">
                <a:solidFill>
                  <a:schemeClr val="dk1"/>
                </a:solidFill>
              </a:rPr>
              <a:t>Program for turen</a:t>
            </a:r>
            <a:endParaRPr sz="2100">
              <a:solidFill>
                <a:schemeClr val="dk1"/>
              </a:solidFill>
            </a:endParaRPr>
          </a:p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a" sz="2100">
                <a:solidFill>
                  <a:schemeClr val="dk1"/>
                </a:solidFill>
              </a:rPr>
              <a:t>Transport</a:t>
            </a:r>
            <a:endParaRPr sz="2100">
              <a:solidFill>
                <a:schemeClr val="dk1"/>
              </a:solidFill>
            </a:endParaRPr>
          </a:p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da"/>
              <a:t>Forplejning</a:t>
            </a:r>
            <a:endParaRPr/>
          </a:p>
        </p:txBody>
      </p:sp>
      <p:sp>
        <p:nvSpPr>
          <p:cNvPr id="70" name="Google Shape;70;p12"/>
          <p:cNvSpPr txBox="1"/>
          <p:nvPr>
            <p:ph idx="1" type="body"/>
          </p:nvPr>
        </p:nvSpPr>
        <p:spPr>
          <a:xfrm>
            <a:off x="4706800" y="2270975"/>
            <a:ext cx="4299600" cy="1300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 fontScale="85000" lnSpcReduction="20000"/>
          </a:bodyPr>
          <a:lstStyle/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a" sz="2100">
                <a:solidFill>
                  <a:schemeClr val="dk1"/>
                </a:solidFill>
              </a:rPr>
              <a:t>Rent praktisk</a:t>
            </a:r>
            <a:endParaRPr sz="2100">
              <a:solidFill>
                <a:schemeClr val="dk1"/>
              </a:solidFill>
            </a:endParaRPr>
          </a:p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a" sz="2100">
                <a:solidFill>
                  <a:schemeClr val="dk1"/>
                </a:solidFill>
              </a:rPr>
              <a:t>Pris</a:t>
            </a:r>
            <a:endParaRPr sz="2100">
              <a:solidFill>
                <a:schemeClr val="dk1"/>
              </a:solidFill>
            </a:endParaRPr>
          </a:p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SzPct val="100000"/>
              <a:buChar char="•"/>
            </a:pPr>
            <a:r>
              <a:rPr lang="da"/>
              <a:t>Datoer</a:t>
            </a:r>
            <a:endParaRPr/>
          </a:p>
          <a:p>
            <a:pPr indent="-341947" lvl="0" marL="457200" rtl="0" algn="l">
              <a:lnSpc>
                <a:spcPct val="10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da" sz="2100">
                <a:solidFill>
                  <a:schemeClr val="dk1"/>
                </a:solidFill>
              </a:rPr>
              <a:t>Vil du hjælpe…? </a:t>
            </a:r>
            <a:endParaRPr sz="21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3"/>
          <p:cNvSpPr txBox="1"/>
          <p:nvPr>
            <p:ph type="ctrTitle"/>
          </p:nvPr>
        </p:nvSpPr>
        <p:spPr>
          <a:xfrm>
            <a:off x="663200" y="216000"/>
            <a:ext cx="7923000" cy="400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Udvalget</a:t>
            </a:r>
            <a:endParaRPr/>
          </a:p>
        </p:txBody>
      </p:sp>
      <p:sp>
        <p:nvSpPr>
          <p:cNvPr id="76" name="Google Shape;76;p13"/>
          <p:cNvSpPr txBox="1"/>
          <p:nvPr/>
        </p:nvSpPr>
        <p:spPr>
          <a:xfrm>
            <a:off x="5060575" y="2627200"/>
            <a:ext cx="78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84C4D0"/>
                </a:solidFill>
              </a:rPr>
              <a:t>Jakob</a:t>
            </a:r>
            <a:endParaRPr>
              <a:solidFill>
                <a:srgbClr val="84C4D0"/>
              </a:solidFill>
            </a:endParaRPr>
          </a:p>
        </p:txBody>
      </p:sp>
      <p:sp>
        <p:nvSpPr>
          <p:cNvPr id="77" name="Google Shape;77;p13"/>
          <p:cNvSpPr txBox="1"/>
          <p:nvPr/>
        </p:nvSpPr>
        <p:spPr>
          <a:xfrm>
            <a:off x="2966013" y="2588050"/>
            <a:ext cx="72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84C4D0"/>
                </a:solidFill>
              </a:rPr>
              <a:t>Glenn</a:t>
            </a:r>
            <a:endParaRPr>
              <a:solidFill>
                <a:srgbClr val="84C4D0"/>
              </a:solidFill>
            </a:endParaRPr>
          </a:p>
        </p:txBody>
      </p:sp>
      <p:sp>
        <p:nvSpPr>
          <p:cNvPr id="78" name="Google Shape;78;p13"/>
          <p:cNvSpPr txBox="1"/>
          <p:nvPr/>
        </p:nvSpPr>
        <p:spPr>
          <a:xfrm>
            <a:off x="812975" y="2627200"/>
            <a:ext cx="78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84C4D0"/>
                </a:solidFill>
              </a:rPr>
              <a:t>Morten</a:t>
            </a:r>
            <a:endParaRPr>
              <a:solidFill>
                <a:srgbClr val="84C4D0"/>
              </a:solidFill>
            </a:endParaRPr>
          </a:p>
        </p:txBody>
      </p:sp>
      <p:sp>
        <p:nvSpPr>
          <p:cNvPr id="79" name="Google Shape;79;p13"/>
          <p:cNvSpPr txBox="1"/>
          <p:nvPr/>
        </p:nvSpPr>
        <p:spPr>
          <a:xfrm>
            <a:off x="7030675" y="2627200"/>
            <a:ext cx="8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84C4D0"/>
                </a:solidFill>
              </a:rPr>
              <a:t>Majbritt</a:t>
            </a:r>
            <a:endParaRPr>
              <a:solidFill>
                <a:srgbClr val="84C4D0"/>
              </a:solidFill>
            </a:endParaRPr>
          </a:p>
        </p:txBody>
      </p:sp>
      <p:sp>
        <p:nvSpPr>
          <p:cNvPr id="80" name="Google Shape;80;p13"/>
          <p:cNvSpPr txBox="1"/>
          <p:nvPr/>
        </p:nvSpPr>
        <p:spPr>
          <a:xfrm>
            <a:off x="4178925" y="4480375"/>
            <a:ext cx="5352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84C4D0"/>
                </a:solidFill>
              </a:rPr>
              <a:t>Siw</a:t>
            </a:r>
            <a:endParaRPr>
              <a:solidFill>
                <a:srgbClr val="84C4D0"/>
              </a:solidFill>
            </a:endParaRPr>
          </a:p>
        </p:txBody>
      </p:sp>
      <p:sp>
        <p:nvSpPr>
          <p:cNvPr id="81" name="Google Shape;81;p13"/>
          <p:cNvSpPr txBox="1"/>
          <p:nvPr/>
        </p:nvSpPr>
        <p:spPr>
          <a:xfrm>
            <a:off x="6116475" y="4480375"/>
            <a:ext cx="78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84C4D0"/>
                </a:solidFill>
              </a:rPr>
              <a:t>Kimmie</a:t>
            </a:r>
            <a:endParaRPr>
              <a:solidFill>
                <a:srgbClr val="84C4D0"/>
              </a:solidFill>
            </a:endParaRPr>
          </a:p>
        </p:txBody>
      </p:sp>
      <p:sp>
        <p:nvSpPr>
          <p:cNvPr id="82" name="Google Shape;82;p13"/>
          <p:cNvSpPr txBox="1"/>
          <p:nvPr/>
        </p:nvSpPr>
        <p:spPr>
          <a:xfrm>
            <a:off x="1663475" y="4480375"/>
            <a:ext cx="1318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>
                <a:solidFill>
                  <a:srgbClr val="84C4D0"/>
                </a:solidFill>
              </a:rPr>
              <a:t>Tante Morten</a:t>
            </a:r>
            <a:endParaRPr>
              <a:solidFill>
                <a:srgbClr val="84C4D0"/>
              </a:solidFill>
            </a:endParaRPr>
          </a:p>
        </p:txBody>
      </p:sp>
      <p:pic>
        <p:nvPicPr>
          <p:cNvPr id="83" name="Google Shape;83;p13"/>
          <p:cNvPicPr preferRelativeResize="0"/>
          <p:nvPr/>
        </p:nvPicPr>
        <p:blipFill rotWithShape="1">
          <a:blip r:embed="rId3">
            <a:alphaModFix/>
          </a:blip>
          <a:srcRect b="53551" l="0" r="4214" t="0"/>
          <a:stretch/>
        </p:blipFill>
        <p:spPr>
          <a:xfrm>
            <a:off x="478150" y="1233700"/>
            <a:ext cx="1452975" cy="1449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41588" y="1233700"/>
            <a:ext cx="1452967" cy="14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5">
            <a:alphaModFix/>
          </a:blip>
          <a:srcRect b="23463" l="23657" r="11546" t="28058"/>
          <a:stretch/>
        </p:blipFill>
        <p:spPr>
          <a:xfrm>
            <a:off x="2601950" y="1233700"/>
            <a:ext cx="1452949" cy="1449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6">
            <a:alphaModFix/>
          </a:blip>
          <a:srcRect b="51086" l="27012" r="22769" t="21187"/>
          <a:stretch/>
        </p:blipFill>
        <p:spPr>
          <a:xfrm>
            <a:off x="4671750" y="1233700"/>
            <a:ext cx="1453000" cy="142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96275" y="3027425"/>
            <a:ext cx="1452952" cy="1452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35875" y="3027400"/>
            <a:ext cx="1453001" cy="145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66050" y="3027400"/>
            <a:ext cx="1452998" cy="14529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4"/>
          <p:cNvSpPr txBox="1"/>
          <p:nvPr>
            <p:ph type="ctrTitle"/>
          </p:nvPr>
        </p:nvSpPr>
        <p:spPr>
          <a:xfrm>
            <a:off x="663194" y="700875"/>
            <a:ext cx="29304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Dolanky</a:t>
            </a:r>
            <a:endParaRPr/>
          </a:p>
        </p:txBody>
      </p:sp>
      <p:pic>
        <p:nvPicPr>
          <p:cNvPr id="95" name="Google Shape;9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600" y="0"/>
            <a:ext cx="5441400" cy="362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463375"/>
            <a:ext cx="4977349" cy="26801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4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15"/>
          <p:cNvSpPr txBox="1"/>
          <p:nvPr>
            <p:ph type="ctrTitle"/>
          </p:nvPr>
        </p:nvSpPr>
        <p:spPr>
          <a:xfrm>
            <a:off x="663200" y="0"/>
            <a:ext cx="7923000" cy="7122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Planlagte aktivitetsdage</a:t>
            </a:r>
            <a:endParaRPr/>
          </a:p>
        </p:txBody>
      </p:sp>
      <p:pic>
        <p:nvPicPr>
          <p:cNvPr id="103" name="Google Shape;103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7561" y="712200"/>
            <a:ext cx="6194276" cy="4431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6"/>
          <p:cNvSpPr txBox="1"/>
          <p:nvPr>
            <p:ph type="ctrTitle"/>
          </p:nvPr>
        </p:nvSpPr>
        <p:spPr>
          <a:xfrm>
            <a:off x="107995" y="78325"/>
            <a:ext cx="34986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Løbecykler og rafting</a:t>
            </a:r>
            <a:endParaRPr/>
          </a:p>
        </p:txBody>
      </p:sp>
      <p:pic>
        <p:nvPicPr>
          <p:cNvPr id="109" name="Google Shape;109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000" y="1296775"/>
            <a:ext cx="3234224" cy="370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3875" y="78316"/>
            <a:ext cx="2368424" cy="315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598300" y="2383050"/>
            <a:ext cx="3665024" cy="2442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01374" y="3061350"/>
            <a:ext cx="3006226" cy="19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686400" y="234975"/>
            <a:ext cx="2864125" cy="2148076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6"/>
          <p:cNvSpPr txBox="1"/>
          <p:nvPr>
            <p:ph idx="1" type="subTitle"/>
          </p:nvPr>
        </p:nvSpPr>
        <p:spPr>
          <a:xfrm>
            <a:off x="663190" y="1945164"/>
            <a:ext cx="7923000" cy="2599200"/>
          </a:xfrm>
          <a:prstGeom prst="rect">
            <a:avLst/>
          </a:prstGeom>
        </p:spPr>
        <p:txBody>
          <a:bodyPr anchorCtr="0" anchor="t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6781" y="137675"/>
            <a:ext cx="3933599" cy="3072848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>
            <p:ph type="ctrTitle"/>
          </p:nvPr>
        </p:nvSpPr>
        <p:spPr>
          <a:xfrm>
            <a:off x="121053" y="191750"/>
            <a:ext cx="2015700" cy="11559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Via Ferrata</a:t>
            </a:r>
            <a:endParaRPr/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86025" y="268227"/>
            <a:ext cx="3323223" cy="249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 rotWithShape="1">
          <a:blip r:embed="rId5">
            <a:alphaModFix/>
          </a:blip>
          <a:srcRect b="0" l="15678" r="36682" t="0"/>
          <a:stretch/>
        </p:blipFill>
        <p:spPr>
          <a:xfrm>
            <a:off x="121050" y="1403388"/>
            <a:ext cx="2284550" cy="359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650975" y="2571750"/>
            <a:ext cx="4029074" cy="22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041128" y="3419891"/>
            <a:ext cx="2321989" cy="13058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8"/>
          <p:cNvSpPr txBox="1"/>
          <p:nvPr>
            <p:ph type="ctrTitle"/>
          </p:nvPr>
        </p:nvSpPr>
        <p:spPr>
          <a:xfrm>
            <a:off x="0" y="183950"/>
            <a:ext cx="4365300" cy="919800"/>
          </a:xfrm>
          <a:prstGeom prst="rect">
            <a:avLst/>
          </a:prstGeom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da"/>
              <a:t>Fridag - Hike</a:t>
            </a:r>
            <a:endParaRPr/>
          </a:p>
        </p:txBody>
      </p:sp>
      <p:pic>
        <p:nvPicPr>
          <p:cNvPr id="130" name="Google Shape;13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414375"/>
            <a:ext cx="2594324" cy="1729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8343" y="1392575"/>
            <a:ext cx="1808767" cy="18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7349" y="2702300"/>
            <a:ext cx="3736649" cy="2107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51130" y="152400"/>
            <a:ext cx="4040468" cy="2107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487356" y="1178625"/>
            <a:ext cx="2973669" cy="39648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FDF udenlandstur 2024">
      <a:dk1>
        <a:srgbClr val="003154"/>
      </a:dk1>
      <a:lt1>
        <a:srgbClr val="FFFFFF"/>
      </a:lt1>
      <a:dk2>
        <a:srgbClr val="003154"/>
      </a:dk2>
      <a:lt2>
        <a:srgbClr val="84C4D0"/>
      </a:lt2>
      <a:accent1>
        <a:srgbClr val="3C83B8"/>
      </a:accent1>
      <a:accent2>
        <a:srgbClr val="84C4D0"/>
      </a:accent2>
      <a:accent3>
        <a:srgbClr val="003154"/>
      </a:accent3>
      <a:accent4>
        <a:srgbClr val="EE3129"/>
      </a:accent4>
      <a:accent5>
        <a:srgbClr val="5B9BD5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